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6F6E-A5ED-45EF-9A45-357A05D1DA4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0C56-96E1-4D82-AAD4-BC96038F0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46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6F6E-A5ED-45EF-9A45-357A05D1DA4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0C56-96E1-4D82-AAD4-BC96038F0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70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6F6E-A5ED-45EF-9A45-357A05D1DA4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0C56-96E1-4D82-AAD4-BC96038F0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2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6F6E-A5ED-45EF-9A45-357A05D1DA4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0C56-96E1-4D82-AAD4-BC96038F0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60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6F6E-A5ED-45EF-9A45-357A05D1DA4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0C56-96E1-4D82-AAD4-BC96038F0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0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6F6E-A5ED-45EF-9A45-357A05D1DA4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0C56-96E1-4D82-AAD4-BC96038F0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74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6F6E-A5ED-45EF-9A45-357A05D1DA4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0C56-96E1-4D82-AAD4-BC96038F0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48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6F6E-A5ED-45EF-9A45-357A05D1DA4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0C56-96E1-4D82-AAD4-BC96038F0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63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6F6E-A5ED-45EF-9A45-357A05D1DA4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0C56-96E1-4D82-AAD4-BC96038F0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54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6F6E-A5ED-45EF-9A45-357A05D1DA4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0C56-96E1-4D82-AAD4-BC96038F0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86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6F6E-A5ED-45EF-9A45-357A05D1DA4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0C56-96E1-4D82-AAD4-BC96038F0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53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B6F6E-A5ED-45EF-9A45-357A05D1DA4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D0C56-96E1-4D82-AAD4-BC96038F0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20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774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ПОЗДРАВЛЯЕМ НАШИХ ПОБЕДИТЕЛЕЙ!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8207" y="1413481"/>
            <a:ext cx="4846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КАТЕГОРИЯ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user\AppData\Local\Temp\Rar$DIa0.132\4 Бондарь Елена Ивановна 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2" r="8938" b="18358"/>
          <a:stretch/>
        </p:blipFill>
        <p:spPr bwMode="auto">
          <a:xfrm>
            <a:off x="8564451" y="1711758"/>
            <a:ext cx="2270633" cy="28720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Рисунок 6" descr="C:\Users\user\AppData\Local\Temp\Rar$DIa0.004\3.1 Вышнякова Любовь Витальевна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3"/>
          <a:stretch/>
        </p:blipFill>
        <p:spPr bwMode="auto">
          <a:xfrm>
            <a:off x="1229255" y="1711758"/>
            <a:ext cx="2488951" cy="290397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25803" y="4551925"/>
            <a:ext cx="415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Бондарь</a:t>
            </a:r>
            <a:b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Елена Ивановна</a:t>
            </a:r>
            <a:b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(5 курс, группа 1525, лечебный факультет)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95022" y="4615728"/>
            <a:ext cx="33353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Вышнякова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Любовь Витальевна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 курс, группа 1525,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лечебный факультет)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057781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 руководитель: руководитель СНК,</a:t>
            </a:r>
          </a:p>
          <a:p>
            <a:pPr algn="ctr"/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к.м.н., доцент кафедры Петрова Е.Б.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b="8209"/>
          <a:stretch/>
        </p:blipFill>
        <p:spPr>
          <a:xfrm>
            <a:off x="5140264" y="2278191"/>
            <a:ext cx="2076450" cy="202840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" y="741481"/>
            <a:ext cx="12191999" cy="55643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XXVI Республиканский конкурс научных работ студентов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3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346588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ПОЗДРАВЛЯЕМ НАШИХ ПОБЕДИТЕЛЕЙ!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48740" y="1065427"/>
            <a:ext cx="3844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КАТЕГОРИЯ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24636" y="4249060"/>
            <a:ext cx="415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Семеняко</a:t>
            </a:r>
            <a:b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Марина Юрьевна</a:t>
            </a:r>
            <a:b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(5 курс, группа 1525, лечебный факультет)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3430" y="4249060"/>
            <a:ext cx="33353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Горник Никита Александрович</a:t>
            </a:r>
            <a:b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 курс, группа 1519, лечебный факультет)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430" y="5818720"/>
            <a:ext cx="6529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 руководитель:</a:t>
            </a:r>
            <a:b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заведующий кафедрой кардиологии и внутренних болезней, д.м.н., профессор Митьковская Н.П.</a:t>
            </a:r>
          </a:p>
        </p:txBody>
      </p:sp>
      <p:pic>
        <p:nvPicPr>
          <p:cNvPr id="11" name="Рисунок 10" descr="C:\Users\user\AppData\Local\Temp\Rar$DIa0.562\2.1 Горник Никита Александрович 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4" r="34464" b="23350"/>
          <a:stretch/>
        </p:blipFill>
        <p:spPr bwMode="auto">
          <a:xfrm>
            <a:off x="528735" y="1416676"/>
            <a:ext cx="2497800" cy="281235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00799" y="5871204"/>
            <a:ext cx="50742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Научный руководитель:</a:t>
            </a:r>
            <a:b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к.м.н., доцент кафедры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Балыш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Е.М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7520"/>
          <a:stretch/>
        </p:blipFill>
        <p:spPr>
          <a:xfrm>
            <a:off x="4877470" y="2013238"/>
            <a:ext cx="2076450" cy="2043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5" r="3849"/>
          <a:stretch/>
        </p:blipFill>
        <p:spPr>
          <a:xfrm>
            <a:off x="8804855" y="1324587"/>
            <a:ext cx="2498502" cy="287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0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346588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ПОЗДРАВЛЯЕМ НАШИХ ПОБЕДИТЕЛЕЙ!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48740" y="1065427"/>
            <a:ext cx="3844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КАТЕГОРИЯ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76152" y="4275191"/>
            <a:ext cx="41504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Подголина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Алена Александровна</a:t>
            </a:r>
            <a:br>
              <a:rPr lang="ru-RU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(6 курс, группа 2609, педиатрический факультет) 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3430" y="4275191"/>
            <a:ext cx="33353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Антюх (</a:t>
            </a:r>
            <a:r>
              <a:rPr lang="ru-RU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Гладун</a:t>
            </a:r>
            <a:r>
              <a:rPr lang="ru-RU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Карина Юрьевна</a:t>
            </a:r>
          </a:p>
          <a:p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 курс, группа 1630, лечебный факультет)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2873" y="5721741"/>
            <a:ext cx="6529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 руководитель:</a:t>
            </a:r>
            <a:b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заведующий кафедрой кардиологии и внутренних болезней, д.м.н., профессор Митьковская Н.П.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38930" y="5617679"/>
            <a:ext cx="5881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Научный руководитель: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заведующий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кафедрой общей врачебной практики </a:t>
            </a:r>
            <a:r>
              <a:rPr lang="ru-RU" sz="20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БелМАПО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к.м.н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.,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доцент, докторант кафедры кардиологии и внутренних болезней БГМУ </a:t>
            </a:r>
            <a:r>
              <a:rPr lang="ru-RU" sz="20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Патеюк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И.В.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7520"/>
          <a:stretch/>
        </p:blipFill>
        <p:spPr>
          <a:xfrm>
            <a:off x="4877470" y="2013238"/>
            <a:ext cx="2076450" cy="2043607"/>
          </a:xfrm>
          <a:prstGeom prst="rect">
            <a:avLst/>
          </a:prstGeom>
        </p:spPr>
      </p:pic>
      <p:pic>
        <p:nvPicPr>
          <p:cNvPr id="12" name="Рисунок 11" descr="C:\Users\user\AppData\Local\Temp\Rar$DIa0.451\1 Антюх Карина Юрьевна 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b="18857"/>
          <a:stretch/>
        </p:blipFill>
        <p:spPr bwMode="auto">
          <a:xfrm>
            <a:off x="581553" y="1390918"/>
            <a:ext cx="2329071" cy="28966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 t="8736" b="16264"/>
          <a:stretch/>
        </p:blipFill>
        <p:spPr>
          <a:xfrm>
            <a:off x="9079606" y="1390918"/>
            <a:ext cx="2344911" cy="288427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63103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55324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ПОЗДРАВЛЯЕМ НАШИХ ПОБЕДИТЕЛЕЙ!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9448" y="1721125"/>
            <a:ext cx="6875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КАТЕГОРИЯ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19540" y="4311669"/>
            <a:ext cx="415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Гончар</a:t>
            </a:r>
            <a:b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Анна Сергеевна</a:t>
            </a:r>
          </a:p>
          <a:p>
            <a:pPr algn="r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 курс, группа 1630, лечебный факультет)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618" y="4287587"/>
            <a:ext cx="33353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Антюх (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Гладун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Карина Юрьевна</a:t>
            </a:r>
          </a:p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 курс, группа 1630, лечебный факультет)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6057781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 руководитель: заведующий кафедрой кардиологии и внутренних болезней, д.м.н., профессор Митьковская Наталья Павловна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b="8209"/>
          <a:stretch/>
        </p:blipFill>
        <p:spPr>
          <a:xfrm>
            <a:off x="5057774" y="2555418"/>
            <a:ext cx="2076450" cy="202840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660520"/>
            <a:ext cx="12191999" cy="94179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LXXIV Международная научно-практическая конференция студентов и молодых учёных «Актуальные проблемы современной медицины и фармации - 2020»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C:\Users\user\AppData\Local\Temp\Rar$DIa0.451\1 Антюх Карина Юрьевна 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b="18857"/>
          <a:stretch/>
        </p:blipFill>
        <p:spPr bwMode="auto">
          <a:xfrm>
            <a:off x="581554" y="1787479"/>
            <a:ext cx="2137894" cy="250010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760" y="1787479"/>
            <a:ext cx="1921299" cy="2500108"/>
          </a:xfrm>
          <a:prstGeom prst="rect">
            <a:avLst/>
          </a:prstGeom>
          <a:ln w="2222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34094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346588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ПОЗДРАВЛЯЕМ НАШИХ ПОБЕДИТЕЛЕЙ!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48740" y="1065427"/>
            <a:ext cx="3844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КАТЕГОРИЯ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24636" y="4249060"/>
            <a:ext cx="415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Гопша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Екатерина Александровна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(5 курс, группа 1516, лечебный факультет)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3430" y="4249060"/>
            <a:ext cx="33353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Крагельский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Олег Валерьевич </a:t>
            </a:r>
            <a:b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 курс, группа 1513, лечебный факультет)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430" y="5818720"/>
            <a:ext cx="6529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 руководитель:</a:t>
            </a:r>
            <a:b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заведующий кафедрой кардиологии и внутренних болезней, д.м.н., профессор Митьковская Н.П.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00799" y="5871204"/>
            <a:ext cx="50742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Научный руководитель:</a:t>
            </a:r>
            <a:b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к.м.н., доцент кафедры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Балыш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Е.М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7520"/>
          <a:stretch/>
        </p:blipFill>
        <p:spPr>
          <a:xfrm>
            <a:off x="4877470" y="2013238"/>
            <a:ext cx="2076450" cy="2043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2" t="5954" r="37182" b="50386"/>
          <a:stretch/>
        </p:blipFill>
        <p:spPr>
          <a:xfrm>
            <a:off x="413430" y="1481070"/>
            <a:ext cx="2397851" cy="276799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t="15457" r="28367" b="12880"/>
          <a:stretch/>
        </p:blipFill>
        <p:spPr>
          <a:xfrm>
            <a:off x="8937937" y="1475084"/>
            <a:ext cx="2377694" cy="277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87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346588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ПОЗДРАВЛЯЕМ НАШИХ ПОБЕДИТЕЛЕЙ!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74266" y="1065427"/>
            <a:ext cx="5589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КАТЕГОРИЯ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7030" y="4274288"/>
            <a:ext cx="415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Солонец</a:t>
            </a:r>
            <a:b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Артём Юрьевич</a:t>
            </a:r>
            <a:b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(6 курс, группа 1609, лечебный факультет)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64235" y="4242840"/>
            <a:ext cx="3836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Рушкевич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Ирина Вадимовна</a:t>
            </a:r>
            <a:b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курс, группа 2609, педиатрический факультет)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430" y="5818720"/>
            <a:ext cx="11061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 руководитель:</a:t>
            </a:r>
            <a:b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аввистент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кафедры кардиологии и внутренних болезней </a:t>
            </a:r>
            <a:r>
              <a:rPr lang="ru-RU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Ласкина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О.В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7520"/>
          <a:stretch/>
        </p:blipFill>
        <p:spPr>
          <a:xfrm>
            <a:off x="5057776" y="2024596"/>
            <a:ext cx="2076450" cy="2043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5885" r="402"/>
          <a:stretch/>
        </p:blipFill>
        <p:spPr>
          <a:xfrm>
            <a:off x="8989455" y="1056068"/>
            <a:ext cx="2485622" cy="319299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5" t="5232" r="9080" b="31500"/>
          <a:stretch/>
        </p:blipFill>
        <p:spPr>
          <a:xfrm>
            <a:off x="789944" y="1120462"/>
            <a:ext cx="2584322" cy="3153826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856618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151</Words>
  <Application>Microsoft Office PowerPoint</Application>
  <PresentationFormat>Широкоэкранный</PresentationFormat>
  <Paragraphs>40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2020-06-14T21:50:49Z</dcterms:created>
  <dcterms:modified xsi:type="dcterms:W3CDTF">2020-06-15T09:16:36Z</dcterms:modified>
</cp:coreProperties>
</file>